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6" r:id="rId3"/>
    <p:sldId id="257" r:id="rId4"/>
    <p:sldId id="258" r:id="rId5"/>
    <p:sldId id="259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7AE07DE-6837-4F36-A467-A76C3B058BE5}" v="6" dt="2025-12-07T15:10:58.18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7" d="100"/>
          <a:sy n="97" d="100"/>
        </p:scale>
        <p:origin x="38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lsen Park" userId="1c5a901055593308" providerId="LiveId" clId="{22A94D91-9CCC-4127-9C64-0B29944C5387}"/>
    <pc:docChg chg="addSld delSld modSld sldOrd delMainMaster">
      <pc:chgData name="Olsen Park" userId="1c5a901055593308" providerId="LiveId" clId="{22A94D91-9CCC-4127-9C64-0B29944C5387}" dt="2025-12-07T16:23:25.537" v="8" actId="2696"/>
      <pc:docMkLst>
        <pc:docMk/>
      </pc:docMkLst>
      <pc:sldChg chg="add del">
        <pc:chgData name="Olsen Park" userId="1c5a901055593308" providerId="LiveId" clId="{22A94D91-9CCC-4127-9C64-0B29944C5387}" dt="2025-12-07T16:23:25.537" v="8" actId="2696"/>
        <pc:sldMkLst>
          <pc:docMk/>
          <pc:sldMk cId="3779816945" sldId="261"/>
        </pc:sldMkLst>
      </pc:sldChg>
      <pc:sldChg chg="add del">
        <pc:chgData name="Olsen Park" userId="1c5a901055593308" providerId="LiveId" clId="{22A94D91-9CCC-4127-9C64-0B29944C5387}" dt="2025-12-07T16:23:25.537" v="8" actId="2696"/>
        <pc:sldMkLst>
          <pc:docMk/>
          <pc:sldMk cId="81916612" sldId="262"/>
        </pc:sldMkLst>
      </pc:sldChg>
      <pc:sldChg chg="add del">
        <pc:chgData name="Olsen Park" userId="1c5a901055593308" providerId="LiveId" clId="{22A94D91-9CCC-4127-9C64-0B29944C5387}" dt="2025-12-07T16:23:25.537" v="8" actId="2696"/>
        <pc:sldMkLst>
          <pc:docMk/>
          <pc:sldMk cId="2035876827" sldId="263"/>
        </pc:sldMkLst>
      </pc:sldChg>
      <pc:sldChg chg="add del">
        <pc:chgData name="Olsen Park" userId="1c5a901055593308" providerId="LiveId" clId="{22A94D91-9CCC-4127-9C64-0B29944C5387}" dt="2025-12-07T16:23:25.537" v="8" actId="2696"/>
        <pc:sldMkLst>
          <pc:docMk/>
          <pc:sldMk cId="2256775309" sldId="264"/>
        </pc:sldMkLst>
      </pc:sldChg>
      <pc:sldChg chg="add del setBg">
        <pc:chgData name="Olsen Park" userId="1c5a901055593308" providerId="LiveId" clId="{22A94D91-9CCC-4127-9C64-0B29944C5387}" dt="2025-12-07T15:10:35.179" v="2"/>
        <pc:sldMkLst>
          <pc:docMk/>
          <pc:sldMk cId="2458409074" sldId="264"/>
        </pc:sldMkLst>
      </pc:sldChg>
      <pc:sldChg chg="add del">
        <pc:chgData name="Olsen Park" userId="1c5a901055593308" providerId="LiveId" clId="{22A94D91-9CCC-4127-9C64-0B29944C5387}" dt="2025-12-07T16:23:25.537" v="8" actId="2696"/>
        <pc:sldMkLst>
          <pc:docMk/>
          <pc:sldMk cId="1348754143" sldId="265"/>
        </pc:sldMkLst>
      </pc:sldChg>
      <pc:sldChg chg="add del ord">
        <pc:chgData name="Olsen Park" userId="1c5a901055593308" providerId="LiveId" clId="{22A94D91-9CCC-4127-9C64-0B29944C5387}" dt="2025-12-07T16:23:25.537" v="8" actId="2696"/>
        <pc:sldMkLst>
          <pc:docMk/>
          <pc:sldMk cId="1848717599" sldId="266"/>
        </pc:sldMkLst>
      </pc:sldChg>
      <pc:sldMasterChg chg="del delSldLayout">
        <pc:chgData name="Olsen Park" userId="1c5a901055593308" providerId="LiveId" clId="{22A94D91-9CCC-4127-9C64-0B29944C5387}" dt="2025-12-07T16:23:25.537" v="8" actId="2696"/>
        <pc:sldMasterMkLst>
          <pc:docMk/>
          <pc:sldMasterMk cId="187852287" sldId="2147483660"/>
        </pc:sldMasterMkLst>
        <pc:sldLayoutChg chg="del">
          <pc:chgData name="Olsen Park" userId="1c5a901055593308" providerId="LiveId" clId="{22A94D91-9CCC-4127-9C64-0B29944C5387}" dt="2025-12-07T16:23:25.537" v="8" actId="2696"/>
          <pc:sldLayoutMkLst>
            <pc:docMk/>
            <pc:sldMasterMk cId="187852287" sldId="2147483660"/>
            <pc:sldLayoutMk cId="735990755" sldId="2147483661"/>
          </pc:sldLayoutMkLst>
        </pc:sldLayoutChg>
        <pc:sldLayoutChg chg="del">
          <pc:chgData name="Olsen Park" userId="1c5a901055593308" providerId="LiveId" clId="{22A94D91-9CCC-4127-9C64-0B29944C5387}" dt="2025-12-07T16:23:25.537" v="8" actId="2696"/>
          <pc:sldLayoutMkLst>
            <pc:docMk/>
            <pc:sldMasterMk cId="187852287" sldId="2147483660"/>
            <pc:sldLayoutMk cId="1526040007" sldId="2147483662"/>
          </pc:sldLayoutMkLst>
        </pc:sldLayoutChg>
        <pc:sldLayoutChg chg="del">
          <pc:chgData name="Olsen Park" userId="1c5a901055593308" providerId="LiveId" clId="{22A94D91-9CCC-4127-9C64-0B29944C5387}" dt="2025-12-07T16:23:25.537" v="8" actId="2696"/>
          <pc:sldLayoutMkLst>
            <pc:docMk/>
            <pc:sldMasterMk cId="187852287" sldId="2147483660"/>
            <pc:sldLayoutMk cId="448482794" sldId="2147483663"/>
          </pc:sldLayoutMkLst>
        </pc:sldLayoutChg>
        <pc:sldLayoutChg chg="del">
          <pc:chgData name="Olsen Park" userId="1c5a901055593308" providerId="LiveId" clId="{22A94D91-9CCC-4127-9C64-0B29944C5387}" dt="2025-12-07T16:23:25.537" v="8" actId="2696"/>
          <pc:sldLayoutMkLst>
            <pc:docMk/>
            <pc:sldMasterMk cId="187852287" sldId="2147483660"/>
            <pc:sldLayoutMk cId="2084273920" sldId="2147483664"/>
          </pc:sldLayoutMkLst>
        </pc:sldLayoutChg>
        <pc:sldLayoutChg chg="del">
          <pc:chgData name="Olsen Park" userId="1c5a901055593308" providerId="LiveId" clId="{22A94D91-9CCC-4127-9C64-0B29944C5387}" dt="2025-12-07T16:23:25.537" v="8" actId="2696"/>
          <pc:sldLayoutMkLst>
            <pc:docMk/>
            <pc:sldMasterMk cId="187852287" sldId="2147483660"/>
            <pc:sldLayoutMk cId="1594095344" sldId="2147483665"/>
          </pc:sldLayoutMkLst>
        </pc:sldLayoutChg>
        <pc:sldLayoutChg chg="del">
          <pc:chgData name="Olsen Park" userId="1c5a901055593308" providerId="LiveId" clId="{22A94D91-9CCC-4127-9C64-0B29944C5387}" dt="2025-12-07T16:23:25.537" v="8" actId="2696"/>
          <pc:sldLayoutMkLst>
            <pc:docMk/>
            <pc:sldMasterMk cId="187852287" sldId="2147483660"/>
            <pc:sldLayoutMk cId="1111127139" sldId="2147483666"/>
          </pc:sldLayoutMkLst>
        </pc:sldLayoutChg>
        <pc:sldLayoutChg chg="del">
          <pc:chgData name="Olsen Park" userId="1c5a901055593308" providerId="LiveId" clId="{22A94D91-9CCC-4127-9C64-0B29944C5387}" dt="2025-12-07T16:23:25.537" v="8" actId="2696"/>
          <pc:sldLayoutMkLst>
            <pc:docMk/>
            <pc:sldMasterMk cId="187852287" sldId="2147483660"/>
            <pc:sldLayoutMk cId="576941112" sldId="2147483667"/>
          </pc:sldLayoutMkLst>
        </pc:sldLayoutChg>
        <pc:sldLayoutChg chg="del">
          <pc:chgData name="Olsen Park" userId="1c5a901055593308" providerId="LiveId" clId="{22A94D91-9CCC-4127-9C64-0B29944C5387}" dt="2025-12-07T16:23:25.537" v="8" actId="2696"/>
          <pc:sldLayoutMkLst>
            <pc:docMk/>
            <pc:sldMasterMk cId="187852287" sldId="2147483660"/>
            <pc:sldLayoutMk cId="3800328494" sldId="2147483668"/>
          </pc:sldLayoutMkLst>
        </pc:sldLayoutChg>
        <pc:sldLayoutChg chg="del">
          <pc:chgData name="Olsen Park" userId="1c5a901055593308" providerId="LiveId" clId="{22A94D91-9CCC-4127-9C64-0B29944C5387}" dt="2025-12-07T16:23:25.537" v="8" actId="2696"/>
          <pc:sldLayoutMkLst>
            <pc:docMk/>
            <pc:sldMasterMk cId="187852287" sldId="2147483660"/>
            <pc:sldLayoutMk cId="947211318" sldId="2147483669"/>
          </pc:sldLayoutMkLst>
        </pc:sldLayoutChg>
        <pc:sldLayoutChg chg="del">
          <pc:chgData name="Olsen Park" userId="1c5a901055593308" providerId="LiveId" clId="{22A94D91-9CCC-4127-9C64-0B29944C5387}" dt="2025-12-07T16:23:25.537" v="8" actId="2696"/>
          <pc:sldLayoutMkLst>
            <pc:docMk/>
            <pc:sldMasterMk cId="187852287" sldId="2147483660"/>
            <pc:sldLayoutMk cId="1274756818" sldId="2147483670"/>
          </pc:sldLayoutMkLst>
        </pc:sldLayoutChg>
        <pc:sldLayoutChg chg="del">
          <pc:chgData name="Olsen Park" userId="1c5a901055593308" providerId="LiveId" clId="{22A94D91-9CCC-4127-9C64-0B29944C5387}" dt="2025-12-07T16:23:25.537" v="8" actId="2696"/>
          <pc:sldLayoutMkLst>
            <pc:docMk/>
            <pc:sldMasterMk cId="187852287" sldId="2147483660"/>
            <pc:sldLayoutMk cId="2339303103" sldId="2147483671"/>
          </pc:sldLayoutMkLst>
        </pc:sldLayoutChg>
      </pc:sldMasterChg>
      <pc:sldMasterChg chg="del delSldLayout">
        <pc:chgData name="Olsen Park" userId="1c5a901055593308" providerId="LiveId" clId="{22A94D91-9CCC-4127-9C64-0B29944C5387}" dt="2025-12-07T16:23:25.537" v="8" actId="2696"/>
        <pc:sldMasterMkLst>
          <pc:docMk/>
          <pc:sldMasterMk cId="3175607961" sldId="2147483672"/>
        </pc:sldMasterMkLst>
        <pc:sldLayoutChg chg="del">
          <pc:chgData name="Olsen Park" userId="1c5a901055593308" providerId="LiveId" clId="{22A94D91-9CCC-4127-9C64-0B29944C5387}" dt="2025-12-07T16:23:25.537" v="8" actId="2696"/>
          <pc:sldLayoutMkLst>
            <pc:docMk/>
            <pc:sldMasterMk cId="3175607961" sldId="2147483672"/>
            <pc:sldLayoutMk cId="3866683729" sldId="2147483673"/>
          </pc:sldLayoutMkLst>
        </pc:sldLayoutChg>
        <pc:sldLayoutChg chg="del">
          <pc:chgData name="Olsen Park" userId="1c5a901055593308" providerId="LiveId" clId="{22A94D91-9CCC-4127-9C64-0B29944C5387}" dt="2025-12-07T16:23:25.537" v="8" actId="2696"/>
          <pc:sldLayoutMkLst>
            <pc:docMk/>
            <pc:sldMasterMk cId="3175607961" sldId="2147483672"/>
            <pc:sldLayoutMk cId="2215897297" sldId="2147483674"/>
          </pc:sldLayoutMkLst>
        </pc:sldLayoutChg>
        <pc:sldLayoutChg chg="del">
          <pc:chgData name="Olsen Park" userId="1c5a901055593308" providerId="LiveId" clId="{22A94D91-9CCC-4127-9C64-0B29944C5387}" dt="2025-12-07T16:23:25.537" v="8" actId="2696"/>
          <pc:sldLayoutMkLst>
            <pc:docMk/>
            <pc:sldMasterMk cId="3175607961" sldId="2147483672"/>
            <pc:sldLayoutMk cId="3794774574" sldId="2147483675"/>
          </pc:sldLayoutMkLst>
        </pc:sldLayoutChg>
        <pc:sldLayoutChg chg="del">
          <pc:chgData name="Olsen Park" userId="1c5a901055593308" providerId="LiveId" clId="{22A94D91-9CCC-4127-9C64-0B29944C5387}" dt="2025-12-07T16:23:25.537" v="8" actId="2696"/>
          <pc:sldLayoutMkLst>
            <pc:docMk/>
            <pc:sldMasterMk cId="3175607961" sldId="2147483672"/>
            <pc:sldLayoutMk cId="522425328" sldId="2147483676"/>
          </pc:sldLayoutMkLst>
        </pc:sldLayoutChg>
        <pc:sldLayoutChg chg="del">
          <pc:chgData name="Olsen Park" userId="1c5a901055593308" providerId="LiveId" clId="{22A94D91-9CCC-4127-9C64-0B29944C5387}" dt="2025-12-07T16:23:25.537" v="8" actId="2696"/>
          <pc:sldLayoutMkLst>
            <pc:docMk/>
            <pc:sldMasterMk cId="3175607961" sldId="2147483672"/>
            <pc:sldLayoutMk cId="3412458281" sldId="2147483677"/>
          </pc:sldLayoutMkLst>
        </pc:sldLayoutChg>
        <pc:sldLayoutChg chg="del">
          <pc:chgData name="Olsen Park" userId="1c5a901055593308" providerId="LiveId" clId="{22A94D91-9CCC-4127-9C64-0B29944C5387}" dt="2025-12-07T16:23:25.537" v="8" actId="2696"/>
          <pc:sldLayoutMkLst>
            <pc:docMk/>
            <pc:sldMasterMk cId="3175607961" sldId="2147483672"/>
            <pc:sldLayoutMk cId="2875073520" sldId="2147483678"/>
          </pc:sldLayoutMkLst>
        </pc:sldLayoutChg>
        <pc:sldLayoutChg chg="del">
          <pc:chgData name="Olsen Park" userId="1c5a901055593308" providerId="LiveId" clId="{22A94D91-9CCC-4127-9C64-0B29944C5387}" dt="2025-12-07T16:23:25.537" v="8" actId="2696"/>
          <pc:sldLayoutMkLst>
            <pc:docMk/>
            <pc:sldMasterMk cId="3175607961" sldId="2147483672"/>
            <pc:sldLayoutMk cId="3029940299" sldId="2147483679"/>
          </pc:sldLayoutMkLst>
        </pc:sldLayoutChg>
        <pc:sldLayoutChg chg="del">
          <pc:chgData name="Olsen Park" userId="1c5a901055593308" providerId="LiveId" clId="{22A94D91-9CCC-4127-9C64-0B29944C5387}" dt="2025-12-07T16:23:25.537" v="8" actId="2696"/>
          <pc:sldLayoutMkLst>
            <pc:docMk/>
            <pc:sldMasterMk cId="3175607961" sldId="2147483672"/>
            <pc:sldLayoutMk cId="300914484" sldId="2147483680"/>
          </pc:sldLayoutMkLst>
        </pc:sldLayoutChg>
        <pc:sldLayoutChg chg="del">
          <pc:chgData name="Olsen Park" userId="1c5a901055593308" providerId="LiveId" clId="{22A94D91-9CCC-4127-9C64-0B29944C5387}" dt="2025-12-07T16:23:25.537" v="8" actId="2696"/>
          <pc:sldLayoutMkLst>
            <pc:docMk/>
            <pc:sldMasterMk cId="3175607961" sldId="2147483672"/>
            <pc:sldLayoutMk cId="675406347" sldId="2147483681"/>
          </pc:sldLayoutMkLst>
        </pc:sldLayoutChg>
        <pc:sldLayoutChg chg="del">
          <pc:chgData name="Olsen Park" userId="1c5a901055593308" providerId="LiveId" clId="{22A94D91-9CCC-4127-9C64-0B29944C5387}" dt="2025-12-07T16:23:25.537" v="8" actId="2696"/>
          <pc:sldLayoutMkLst>
            <pc:docMk/>
            <pc:sldMasterMk cId="3175607961" sldId="2147483672"/>
            <pc:sldLayoutMk cId="1819133406" sldId="2147483682"/>
          </pc:sldLayoutMkLst>
        </pc:sldLayoutChg>
        <pc:sldLayoutChg chg="del">
          <pc:chgData name="Olsen Park" userId="1c5a901055593308" providerId="LiveId" clId="{22A94D91-9CCC-4127-9C64-0B29944C5387}" dt="2025-12-07T16:23:25.537" v="8" actId="2696"/>
          <pc:sldLayoutMkLst>
            <pc:docMk/>
            <pc:sldMasterMk cId="3175607961" sldId="2147483672"/>
            <pc:sldLayoutMk cId="3381085147" sldId="2147483683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7E4150-9DF4-DA11-1504-B4CD8B3877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CB1F247-1E87-CC40-07BF-57AC4DCE9A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E4986F-B5B4-899D-4BDD-1888ADB343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8FF13-D5CA-CD4D-964F-740B021DC7F0}" type="datetimeFigureOut">
              <a:rPr lang="en-US" smtClean="0"/>
              <a:t>12/7/2025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1FA000-A90C-1B65-8B1F-126B8781D3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06231C-967B-8F07-C99C-9FEFE942B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CB653-A3E7-A643-A9D6-C0A8B1CB9D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236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C20475-95F1-89F2-94BD-43AC1C742C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F82144-79D8-9A61-1074-C0FE662B88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B2F2AB-6008-E32B-6238-71EBD9E2C0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8FF13-D5CA-CD4D-964F-740B021DC7F0}" type="datetimeFigureOut">
              <a:rPr lang="en-US" smtClean="0"/>
              <a:t>12/7/2025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F59C7C-6414-62BC-F73D-9C198A497F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DC3B2A-72D6-5BF7-46D9-08D39446B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CB653-A3E7-A643-A9D6-C0A8B1CB9D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9215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014F7A-9094-BCEC-FCA3-0C714612B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AE8344-C223-5B85-1A15-A24B6E6530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7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005D79-5AA7-D2C2-8F09-4DB27366F1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8FF13-D5CA-CD4D-964F-740B021DC7F0}" type="datetimeFigureOut">
              <a:rPr lang="en-US" smtClean="0"/>
              <a:t>12/7/2025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359AA7-AF5C-ABA0-A870-7A22BEF720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E9736D-52C6-A683-0B30-8FE719A724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CB653-A3E7-A643-A9D6-C0A8B1CB9D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549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C77A8A-23DC-AB4B-E686-3E62DC27F9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E4C297-EE5C-BD4F-CF77-A591CACBC8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21216D-2131-291E-C104-5B032E4052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6B77B1-A9BE-854E-7D94-6B76E3480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8FF13-D5CA-CD4D-964F-740B021DC7F0}" type="datetimeFigureOut">
              <a:rPr lang="en-US" smtClean="0"/>
              <a:t>12/7/2025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CD86F6-DE93-A0D3-798F-E8C430F2EC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97003D-6569-E235-7E47-D9CDC73FF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CB653-A3E7-A643-A9D6-C0A8B1CB9D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01174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D37DF8-3540-43D7-0DE4-B0C3D0CBB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0C4F48-830C-6400-7B5A-4E9CDFF743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3875F0-5F29-4246-C9A0-DDBD41D593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A1B564D-EC18-DB88-87C7-F699C9C42D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58BC49-E3E1-ABE7-48CF-91B007C4C5E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745809A-841C-79AE-6370-3A8A84A1A8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8FF13-D5CA-CD4D-964F-740B021DC7F0}" type="datetimeFigureOut">
              <a:rPr lang="en-US" smtClean="0"/>
              <a:t>12/7/2025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DDE8377-3BC9-2F21-C9F0-C54C26B6D8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43F5629-EBB0-55B1-FB39-A9635E7DD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CB653-A3E7-A643-A9D6-C0A8B1CB9D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3730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2A9B1E-129A-2A21-5882-528EA30CE7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33671B5-979F-73B4-0DD6-8C3A587316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8FF13-D5CA-CD4D-964F-740B021DC7F0}" type="datetimeFigureOut">
              <a:rPr lang="en-US" smtClean="0"/>
              <a:t>12/7/2025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4D5E1BA-42FA-69E0-0EBE-0CD6470F7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338526D-B028-56F0-F0F1-BA03B22E7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CB653-A3E7-A643-A9D6-C0A8B1CB9D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417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05785A8-2373-791E-7A7C-2D908D72A2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8FF13-D5CA-CD4D-964F-740B021DC7F0}" type="datetimeFigureOut">
              <a:rPr lang="en-US" smtClean="0"/>
              <a:t>12/7/2025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EC2FED-2AE0-51A1-E897-EF3D733EAB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1A83EB-6390-5AB1-4556-395DD2A587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CB653-A3E7-A643-A9D6-C0A8B1CB9D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506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518EB6-8574-68B1-7CDC-BCEFA4F4BF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FB9CB8-ABF6-EB60-8346-E9C5AA78AE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CB0767-15EE-30BC-63F7-D8643424BA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6E2EA8-08D8-1C69-D4E2-A9E38E06DE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8FF13-D5CA-CD4D-964F-740B021DC7F0}" type="datetimeFigureOut">
              <a:rPr lang="en-US" smtClean="0"/>
              <a:t>12/7/2025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FDCDEF-D481-28E6-248F-7F5363CABA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AED186-42E8-38B7-F768-4ECA1648D8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CB653-A3E7-A643-A9D6-C0A8B1CB9D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7004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0A1507-4600-3C6B-D637-6E0FA442AD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68878C-9948-6616-767F-8E606C70BDC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42ED92-5C34-F310-829C-75D98CF5E4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7D3DF2-452C-AF8D-3BB1-A077A573A3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8FF13-D5CA-CD4D-964F-740B021DC7F0}" type="datetimeFigureOut">
              <a:rPr lang="en-US" smtClean="0"/>
              <a:t>12/7/2025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54F9DE-EC1A-4435-D664-3F51AFC01D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029C83-A944-D96B-C880-463B89C999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CB653-A3E7-A643-A9D6-C0A8B1CB9D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1430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3919F3-74F1-9C6C-F124-FB4B65BCA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079CDDC-19CA-7920-882D-4DDA3146CF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B3441B-75F8-CED3-F080-E2CF5F9A4E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8FF13-D5CA-CD4D-964F-740B021DC7F0}" type="datetimeFigureOut">
              <a:rPr lang="en-US" smtClean="0"/>
              <a:t>12/7/2025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5E7E47-DC1F-2698-51AC-54F66AC58D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D63632-8789-77E7-89D5-0AD7EE955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CB653-A3E7-A643-A9D6-C0A8B1CB9D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8930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6925BE4-F787-EA42-2C3F-CE7CDCC3AAB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9B08B5-8240-64CE-AC5C-795FCBE6A0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4363F9-FC88-CF36-377A-F346BFB443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8FF13-D5CA-CD4D-964F-740B021DC7F0}" type="datetimeFigureOut">
              <a:rPr lang="en-US" smtClean="0"/>
              <a:t>12/7/2025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09887F-5417-EBDE-50EF-7D628A6094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2C6B28-2507-1EC2-6005-BE5BD3C23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CB653-A3E7-A643-A9D6-C0A8B1CB9D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5506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69CA585-897B-BB03-3BA3-6F6C203A92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2BB9AC-CA60-B79F-19D2-CB9F6AFD1C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552C0E-BD07-61DB-BCA9-A4965D5102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268FF13-D5CA-CD4D-964F-740B021DC7F0}" type="datetimeFigureOut">
              <a:rPr lang="en-US" smtClean="0"/>
              <a:t>12/7/2025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2EE929-4525-3036-2BE7-2DE4F2648B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CA5A47-C353-8642-FEC2-17AC3251B9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38CB653-A3E7-A643-A9D6-C0A8B1CB9D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347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790714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remium Vector | An elder passing down the wisdom of their years to the ...">
            <a:extLst>
              <a:ext uri="{FF2B5EF4-FFF2-40B4-BE49-F238E27FC236}">
                <a16:creationId xmlns:a16="http://schemas.microsoft.com/office/drawing/2014/main" id="{9A054CEB-95B7-E9EB-1E63-D41218D8D7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25" y="1569430"/>
            <a:ext cx="9128700" cy="528856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A18425D-6896-E70B-C66B-5FCE5311A203}"/>
              </a:ext>
            </a:extLst>
          </p:cNvPr>
          <p:cNvSpPr txBox="1"/>
          <p:nvPr/>
        </p:nvSpPr>
        <p:spPr>
          <a:xfrm>
            <a:off x="3680315" y="2580681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4DBB9A7-693D-02F6-98EA-A5331CFDBEB0}"/>
              </a:ext>
            </a:extLst>
          </p:cNvPr>
          <p:cNvSpPr txBox="1"/>
          <p:nvPr/>
        </p:nvSpPr>
        <p:spPr>
          <a:xfrm>
            <a:off x="17063" y="313288"/>
            <a:ext cx="91098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latin typeface="Book Antiqua" panose="02040602050305030304" pitchFamily="18" charset="0"/>
              </a:rPr>
              <a:t>Teaching the Next Generation</a:t>
            </a:r>
          </a:p>
          <a:p>
            <a:pPr algn="ctr"/>
            <a:r>
              <a:rPr lang="en-US" sz="2800" i="1" dirty="0">
                <a:latin typeface="Book Antiqua" panose="02040602050305030304" pitchFamily="18" charset="0"/>
              </a:rPr>
              <a:t>Deuteronomy 6</a:t>
            </a:r>
          </a:p>
        </p:txBody>
      </p:sp>
    </p:spTree>
    <p:extLst>
      <p:ext uri="{BB962C8B-B14F-4D97-AF65-F5344CB8AC3E}">
        <p14:creationId xmlns:p14="http://schemas.microsoft.com/office/powerpoint/2010/main" val="1523057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Premium Vector | An elder passing down the wisdom of their years to the ...">
            <a:extLst>
              <a:ext uri="{FF2B5EF4-FFF2-40B4-BE49-F238E27FC236}">
                <a16:creationId xmlns:a16="http://schemas.microsoft.com/office/drawing/2014/main" id="{9A054CEB-95B7-E9EB-1E63-D41218D8D7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44" r="36331"/>
          <a:stretch>
            <a:fillRect/>
          </a:stretch>
        </p:blipFill>
        <p:spPr>
          <a:xfrm>
            <a:off x="2642616" y="10"/>
            <a:ext cx="6501384" cy="685799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7004404" cy="6858000"/>
          </a:xfrm>
          <a:prstGeom prst="rect">
            <a:avLst/>
          </a:prstGeom>
          <a:gradFill>
            <a:gsLst>
              <a:gs pos="58000">
                <a:schemeClr val="tx1"/>
              </a:gs>
              <a:gs pos="33000">
                <a:schemeClr val="tx1">
                  <a:alpha val="64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4DBB9A7-693D-02F6-98EA-A5331CFDBEB0}"/>
              </a:ext>
            </a:extLst>
          </p:cNvPr>
          <p:cNvSpPr txBox="1"/>
          <p:nvPr/>
        </p:nvSpPr>
        <p:spPr>
          <a:xfrm>
            <a:off x="358485" y="1122363"/>
            <a:ext cx="3017520" cy="32041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dirty="0">
                <a:solidFill>
                  <a:schemeClr val="bg1"/>
                </a:solidFill>
                <a:latin typeface="Book Antiqua" panose="02040602050305030304" pitchFamily="18" charset="0"/>
                <a:ea typeface="+mj-ea"/>
                <a:cs typeface="+mj-cs"/>
              </a:rPr>
              <a:t>Pass with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i="1" dirty="0">
                <a:solidFill>
                  <a:schemeClr val="bg1"/>
                </a:solidFill>
                <a:latin typeface="Book Antiqua" panose="02040602050305030304" pitchFamily="18" charset="0"/>
                <a:ea typeface="+mj-ea"/>
                <a:cs typeface="+mj-cs"/>
              </a:rPr>
              <a:t>Love</a:t>
            </a:r>
            <a:endParaRPr lang="en-US" sz="4800" i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51653" y="434802"/>
            <a:ext cx="146304" cy="52806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0771" y="4546920"/>
            <a:ext cx="298323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A18425D-6896-E70B-C66B-5FCE5311A203}"/>
              </a:ext>
            </a:extLst>
          </p:cNvPr>
          <p:cNvSpPr txBox="1"/>
          <p:nvPr/>
        </p:nvSpPr>
        <p:spPr>
          <a:xfrm>
            <a:off x="3680315" y="2580681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4037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Premium Vector | An elder passing down the wisdom of their years to the ...">
            <a:extLst>
              <a:ext uri="{FF2B5EF4-FFF2-40B4-BE49-F238E27FC236}">
                <a16:creationId xmlns:a16="http://schemas.microsoft.com/office/drawing/2014/main" id="{9A054CEB-95B7-E9EB-1E63-D41218D8D7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44" r="36331"/>
          <a:stretch>
            <a:fillRect/>
          </a:stretch>
        </p:blipFill>
        <p:spPr>
          <a:xfrm>
            <a:off x="2642616" y="10"/>
            <a:ext cx="6501384" cy="685799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7004404" cy="6858000"/>
          </a:xfrm>
          <a:prstGeom prst="rect">
            <a:avLst/>
          </a:prstGeom>
          <a:gradFill>
            <a:gsLst>
              <a:gs pos="58000">
                <a:schemeClr val="tx1"/>
              </a:gs>
              <a:gs pos="33000">
                <a:schemeClr val="tx1">
                  <a:alpha val="64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4DBB9A7-693D-02F6-98EA-A5331CFDBEB0}"/>
              </a:ext>
            </a:extLst>
          </p:cNvPr>
          <p:cNvSpPr txBox="1"/>
          <p:nvPr/>
        </p:nvSpPr>
        <p:spPr>
          <a:xfrm>
            <a:off x="358485" y="1122363"/>
            <a:ext cx="3017520" cy="32041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dirty="0">
                <a:solidFill>
                  <a:schemeClr val="bg1"/>
                </a:solidFill>
                <a:latin typeface="Book Antiqua" panose="02040602050305030304" pitchFamily="18" charset="0"/>
                <a:ea typeface="+mj-ea"/>
                <a:cs typeface="+mj-cs"/>
              </a:rPr>
              <a:t>Pass with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i="1" dirty="0">
                <a:solidFill>
                  <a:schemeClr val="bg1"/>
                </a:solidFill>
                <a:latin typeface="Book Antiqua" panose="02040602050305030304" pitchFamily="18" charset="0"/>
                <a:ea typeface="+mj-ea"/>
                <a:cs typeface="+mj-cs"/>
              </a:rPr>
              <a:t>Diligence</a:t>
            </a:r>
            <a:endParaRPr lang="en-US" sz="4800" i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51653" y="434802"/>
            <a:ext cx="146304" cy="52806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0771" y="4546920"/>
            <a:ext cx="298323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A18425D-6896-E70B-C66B-5FCE5311A203}"/>
              </a:ext>
            </a:extLst>
          </p:cNvPr>
          <p:cNvSpPr txBox="1"/>
          <p:nvPr/>
        </p:nvSpPr>
        <p:spPr>
          <a:xfrm>
            <a:off x="3680315" y="2580681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D1D17A3-F97C-9CCE-A7CB-09B529F6BFC8}"/>
              </a:ext>
            </a:extLst>
          </p:cNvPr>
          <p:cNvSpPr txBox="1"/>
          <p:nvPr/>
        </p:nvSpPr>
        <p:spPr>
          <a:xfrm>
            <a:off x="648113" y="3538203"/>
            <a:ext cx="378027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“You”</a:t>
            </a:r>
          </a:p>
          <a:p>
            <a:pPr algn="l"/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Shall teach</a:t>
            </a:r>
          </a:p>
          <a:p>
            <a:pPr algn="l"/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Decorate your life</a:t>
            </a:r>
          </a:p>
        </p:txBody>
      </p:sp>
    </p:spTree>
    <p:extLst>
      <p:ext uri="{BB962C8B-B14F-4D97-AF65-F5344CB8AC3E}">
        <p14:creationId xmlns:p14="http://schemas.microsoft.com/office/powerpoint/2010/main" val="1183270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Premium Vector | An elder passing down the wisdom of their years to the ...">
            <a:extLst>
              <a:ext uri="{FF2B5EF4-FFF2-40B4-BE49-F238E27FC236}">
                <a16:creationId xmlns:a16="http://schemas.microsoft.com/office/drawing/2014/main" id="{9A054CEB-95B7-E9EB-1E63-D41218D8D7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44" r="36331"/>
          <a:stretch>
            <a:fillRect/>
          </a:stretch>
        </p:blipFill>
        <p:spPr>
          <a:xfrm>
            <a:off x="2642616" y="10"/>
            <a:ext cx="6501384" cy="685799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7004404" cy="6858000"/>
          </a:xfrm>
          <a:prstGeom prst="rect">
            <a:avLst/>
          </a:prstGeom>
          <a:gradFill>
            <a:gsLst>
              <a:gs pos="58000">
                <a:schemeClr val="tx1"/>
              </a:gs>
              <a:gs pos="33000">
                <a:schemeClr val="tx1">
                  <a:alpha val="64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4DBB9A7-693D-02F6-98EA-A5331CFDBEB0}"/>
              </a:ext>
            </a:extLst>
          </p:cNvPr>
          <p:cNvSpPr txBox="1"/>
          <p:nvPr/>
        </p:nvSpPr>
        <p:spPr>
          <a:xfrm>
            <a:off x="358485" y="1122363"/>
            <a:ext cx="3017520" cy="32041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dirty="0">
                <a:solidFill>
                  <a:schemeClr val="bg1"/>
                </a:solidFill>
                <a:latin typeface="Book Antiqua" panose="02040602050305030304" pitchFamily="18" charset="0"/>
                <a:ea typeface="+mj-ea"/>
                <a:cs typeface="+mj-cs"/>
              </a:rPr>
              <a:t>Pass with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i="1" dirty="0">
                <a:solidFill>
                  <a:schemeClr val="bg1"/>
                </a:solidFill>
                <a:latin typeface="Book Antiqua" panose="02040602050305030304" pitchFamily="18" charset="0"/>
                <a:ea typeface="+mj-ea"/>
                <a:cs typeface="+mj-cs"/>
              </a:rPr>
              <a:t>Grace</a:t>
            </a:r>
            <a:endParaRPr lang="en-US" sz="4800" i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51653" y="434802"/>
            <a:ext cx="146304" cy="52806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0771" y="4546920"/>
            <a:ext cx="298323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A18425D-6896-E70B-C66B-5FCE5311A203}"/>
              </a:ext>
            </a:extLst>
          </p:cNvPr>
          <p:cNvSpPr txBox="1"/>
          <p:nvPr/>
        </p:nvSpPr>
        <p:spPr>
          <a:xfrm>
            <a:off x="3680315" y="2580681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2247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</Words>
  <Application>Microsoft Office PowerPoint</Application>
  <PresentationFormat>On-screen Show (4:3)</PresentationFormat>
  <Paragraphs>11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Aptos</vt:lpstr>
      <vt:lpstr>Aptos Display</vt:lpstr>
      <vt:lpstr>Arial</vt:lpstr>
      <vt:lpstr>Book Antiqua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Austin Byers</dc:creator>
  <cp:lastModifiedBy>Olsen Park</cp:lastModifiedBy>
  <cp:revision>2</cp:revision>
  <dcterms:created xsi:type="dcterms:W3CDTF">2025-12-06T21:34:50Z</dcterms:created>
  <dcterms:modified xsi:type="dcterms:W3CDTF">2025-12-07T16:23:27Z</dcterms:modified>
</cp:coreProperties>
</file>